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4" userDrawn="1">
          <p15:clr>
            <a:srgbClr val="A4A3A4"/>
          </p15:clr>
        </p15:guide>
        <p15:guide id="2" pos="20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8"/>
    <p:restoredTop sz="94671"/>
  </p:normalViewPr>
  <p:slideViewPr>
    <p:cSldViewPr snapToGrid="0" snapToObjects="1" showGuides="1">
      <p:cViewPr varScale="1">
        <p:scale>
          <a:sx n="114" d="100"/>
          <a:sy n="114" d="100"/>
        </p:scale>
        <p:origin x="804" y="102"/>
      </p:cViewPr>
      <p:guideLst>
        <p:guide orient="horz" pos="1584"/>
        <p:guide pos="20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112D-BFD2-1E42-A452-77E8BBF793C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975E-1828-6C41-8241-323B8A991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497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112D-BFD2-1E42-A452-77E8BBF793C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975E-1828-6C41-8241-323B8A991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64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112D-BFD2-1E42-A452-77E8BBF793C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975E-1828-6C41-8241-323B8A991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27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112D-BFD2-1E42-A452-77E8BBF793C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975E-1828-6C41-8241-323B8A991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10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112D-BFD2-1E42-A452-77E8BBF793C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975E-1828-6C41-8241-323B8A991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68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112D-BFD2-1E42-A452-77E8BBF793C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975E-1828-6C41-8241-323B8A991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905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112D-BFD2-1E42-A452-77E8BBF793C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975E-1828-6C41-8241-323B8A991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011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112D-BFD2-1E42-A452-77E8BBF793C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975E-1828-6C41-8241-323B8A991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0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112D-BFD2-1E42-A452-77E8BBF793C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975E-1828-6C41-8241-323B8A991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98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112D-BFD2-1E42-A452-77E8BBF793C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975E-1828-6C41-8241-323B8A991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089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112D-BFD2-1E42-A452-77E8BBF793C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975E-1828-6C41-8241-323B8A991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642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D112D-BFD2-1E42-A452-77E8BBF793C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C975E-1828-6C41-8241-323B8A991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08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04D1F71-5814-4C83-82EF-5756A05B0451}"/>
              </a:ext>
            </a:extLst>
          </p:cNvPr>
          <p:cNvSpPr txBox="1"/>
          <p:nvPr/>
        </p:nvSpPr>
        <p:spPr>
          <a:xfrm>
            <a:off x="385894" y="343949"/>
            <a:ext cx="3984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TEXT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47A7DA-FCD6-451E-BB13-6C805F4D0AF5}"/>
              </a:ext>
            </a:extLst>
          </p:cNvPr>
          <p:cNvSpPr txBox="1"/>
          <p:nvPr/>
        </p:nvSpPr>
        <p:spPr>
          <a:xfrm>
            <a:off x="385894" y="4572000"/>
            <a:ext cx="5821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586870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CDE09FD-5186-423B-B0AE-F6799D309150}"/>
              </a:ext>
            </a:extLst>
          </p:cNvPr>
          <p:cNvSpPr txBox="1"/>
          <p:nvPr/>
        </p:nvSpPr>
        <p:spPr>
          <a:xfrm>
            <a:off x="352338" y="268448"/>
            <a:ext cx="3993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INSERT TEXT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17D7A-F41E-4DB7-8277-DCA9BCF2F698}"/>
              </a:ext>
            </a:extLst>
          </p:cNvPr>
          <p:cNvSpPr txBox="1"/>
          <p:nvPr/>
        </p:nvSpPr>
        <p:spPr>
          <a:xfrm>
            <a:off x="184558" y="1837189"/>
            <a:ext cx="4488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414283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1FB84E5-1B97-4829-A1C2-BE86ABD1ADA2}"/>
              </a:ext>
            </a:extLst>
          </p:cNvPr>
          <p:cNvSpPr txBox="1"/>
          <p:nvPr/>
        </p:nvSpPr>
        <p:spPr>
          <a:xfrm>
            <a:off x="276837" y="1233182"/>
            <a:ext cx="2114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INSERT TEXT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BA5AC0-D935-47D7-8416-656FFD85DC60}"/>
              </a:ext>
            </a:extLst>
          </p:cNvPr>
          <p:cNvSpPr txBox="1"/>
          <p:nvPr/>
        </p:nvSpPr>
        <p:spPr>
          <a:xfrm>
            <a:off x="3145872" y="1728132"/>
            <a:ext cx="5285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62310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12</Words>
  <Application>Microsoft Office PowerPoint</Application>
  <PresentationFormat>Letter Paper (8.5x11 in)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Cherry, LaDonna</dc:creator>
  <cp:lastModifiedBy>Powers, Lauren</cp:lastModifiedBy>
  <cp:revision>10</cp:revision>
  <dcterms:created xsi:type="dcterms:W3CDTF">2020-04-06T00:39:20Z</dcterms:created>
  <dcterms:modified xsi:type="dcterms:W3CDTF">2021-03-24T15:31:44Z</dcterms:modified>
</cp:coreProperties>
</file>