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2"/>
    <p:restoredTop sz="94671"/>
  </p:normalViewPr>
  <p:slideViewPr>
    <p:cSldViewPr snapToGrid="0" snapToObjects="1" showGuides="1">
      <p:cViewPr varScale="1">
        <p:scale>
          <a:sx n="104" d="100"/>
          <a:sy n="104" d="100"/>
        </p:scale>
        <p:origin x="114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53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1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53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44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3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700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60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26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34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26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33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1B7718-C5EB-491B-A26A-48920F7FA603}"/>
              </a:ext>
            </a:extLst>
          </p:cNvPr>
          <p:cNvSpPr txBox="1"/>
          <p:nvPr/>
        </p:nvSpPr>
        <p:spPr>
          <a:xfrm>
            <a:off x="554182" y="314036"/>
            <a:ext cx="3943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653F89-9DA1-49FB-8F8D-272FF571A9AA}"/>
              </a:ext>
            </a:extLst>
          </p:cNvPr>
          <p:cNvSpPr txBox="1"/>
          <p:nvPr/>
        </p:nvSpPr>
        <p:spPr>
          <a:xfrm>
            <a:off x="554182" y="4655127"/>
            <a:ext cx="5237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586870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81E84E3-062B-4D1A-ADF7-C4A2E5A12507}"/>
              </a:ext>
            </a:extLst>
          </p:cNvPr>
          <p:cNvSpPr txBox="1"/>
          <p:nvPr/>
        </p:nvSpPr>
        <p:spPr>
          <a:xfrm>
            <a:off x="286327" y="360218"/>
            <a:ext cx="3713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INSERT TEXT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AA1CC1-8AD2-4FE7-AC15-9284D1311576}"/>
              </a:ext>
            </a:extLst>
          </p:cNvPr>
          <p:cNvSpPr txBox="1"/>
          <p:nvPr/>
        </p:nvSpPr>
        <p:spPr>
          <a:xfrm>
            <a:off x="554182" y="2216727"/>
            <a:ext cx="477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414283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354780C-5B42-4B93-840A-4ABB2744A9AE}"/>
              </a:ext>
            </a:extLst>
          </p:cNvPr>
          <p:cNvSpPr txBox="1"/>
          <p:nvPr/>
        </p:nvSpPr>
        <p:spPr>
          <a:xfrm>
            <a:off x="314036" y="969818"/>
            <a:ext cx="283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INSERT TEXT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CEF4A2-9D48-4861-9F12-FECED63B10BD}"/>
              </a:ext>
            </a:extLst>
          </p:cNvPr>
          <p:cNvSpPr txBox="1"/>
          <p:nvPr/>
        </p:nvSpPr>
        <p:spPr>
          <a:xfrm>
            <a:off x="3990109" y="803564"/>
            <a:ext cx="386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62310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Cherry, LaDonna</dc:creator>
  <cp:lastModifiedBy>Powers, Lauren</cp:lastModifiedBy>
  <cp:revision>7</cp:revision>
  <dcterms:created xsi:type="dcterms:W3CDTF">2020-04-06T00:39:20Z</dcterms:created>
  <dcterms:modified xsi:type="dcterms:W3CDTF">2021-03-24T15:30:38Z</dcterms:modified>
</cp:coreProperties>
</file>